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4"/>
  </p:notesMasterIdLst>
  <p:sldIdLst>
    <p:sldId id="256" r:id="rId2"/>
    <p:sldId id="258" r:id="rId3"/>
    <p:sldId id="259" r:id="rId4"/>
    <p:sldId id="262" r:id="rId5"/>
    <p:sldId id="263" r:id="rId6"/>
    <p:sldId id="264" r:id="rId7"/>
    <p:sldId id="265" r:id="rId8"/>
    <p:sldId id="266" r:id="rId9"/>
    <p:sldId id="271" r:id="rId10"/>
    <p:sldId id="272" r:id="rId11"/>
    <p:sldId id="273"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19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2.jpeg>
</file>

<file path=ppt/media/image3.jpg>
</file>

<file path=ppt/media/image4.png>
</file>

<file path=ppt/media/image5.png>
</file>

<file path=ppt/media/image6.png>
</file>

<file path=ppt/media/image7.png>
</file>

<file path=ppt/media/image8.jfif>
</file>

<file path=ppt/media/image9.jf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5FE720-E7B8-41A7-A385-377A493275E5}" type="datetimeFigureOut">
              <a:rPr lang="en-IN" smtClean="0"/>
              <a:t>21-03-2021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5DCF62-1B8B-4EBE-846A-1E5C81AE1432}" type="slidenum">
              <a:rPr lang="en-IN" smtClean="0"/>
              <a:t>‹#›</a:t>
            </a:fld>
            <a:endParaRPr lang="en-IN"/>
          </a:p>
        </p:txBody>
      </p:sp>
    </p:spTree>
    <p:extLst>
      <p:ext uri="{BB962C8B-B14F-4D97-AF65-F5344CB8AC3E}">
        <p14:creationId xmlns:p14="http://schemas.microsoft.com/office/powerpoint/2010/main" val="3337123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CE23F443-B2DB-4653-BEC8-4942BABB97E0}" type="datetimeFigureOut">
              <a:rPr lang="en-IN" smtClean="0"/>
              <a:t>21-03-2021</a:t>
            </a:fld>
            <a:endParaRPr lang="en-IN"/>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IN"/>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DB3F4CD5-F51A-4BDF-B16C-54D357923CA8}" type="slidenum">
              <a:rPr lang="en-IN" smtClean="0"/>
              <a:t>‹#›</a:t>
            </a:fld>
            <a:endParaRPr lang="en-IN"/>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367784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23F443-B2DB-4653-BEC8-4942BABB97E0}" type="datetimeFigureOut">
              <a:rPr lang="en-IN" smtClean="0"/>
              <a:t>21-03-2021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231060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23F443-B2DB-4653-BEC8-4942BABB97E0}" type="datetimeFigureOut">
              <a:rPr lang="en-IN" smtClean="0"/>
              <a:t>21-03-2021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42277135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23F443-B2DB-4653-BEC8-4942BABB97E0}" type="datetimeFigureOut">
              <a:rPr lang="en-IN" smtClean="0"/>
              <a:t>21-03-2021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3F4CD5-F51A-4BDF-B16C-54D357923CA8}" type="slidenum">
              <a:rPr lang="en-IN" smtClean="0"/>
              <a:t>‹#›</a:t>
            </a:fld>
            <a:endParaRPr lang="en-IN"/>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8266471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23F443-B2DB-4653-BEC8-4942BABB97E0}" type="datetimeFigureOut">
              <a:rPr lang="en-IN" smtClean="0"/>
              <a:t>21-03-2021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36828972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E23F443-B2DB-4653-BEC8-4942BABB97E0}" type="datetimeFigureOut">
              <a:rPr lang="en-IN" smtClean="0"/>
              <a:t>21-03-2021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32019296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E23F443-B2DB-4653-BEC8-4942BABB97E0}" type="datetimeFigureOut">
              <a:rPr lang="en-IN" smtClean="0"/>
              <a:t>21-03-2021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14078382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23F443-B2DB-4653-BEC8-4942BABB97E0}" type="datetimeFigureOut">
              <a:rPr lang="en-IN" smtClean="0"/>
              <a:t>21-03-2021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25599887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23F443-B2DB-4653-BEC8-4942BABB97E0}" type="datetimeFigureOut">
              <a:rPr lang="en-IN" smtClean="0"/>
              <a:t>21-03-2021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13547192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23F443-B2DB-4653-BEC8-4942BABB97E0}" type="datetimeFigureOut">
              <a:rPr lang="en-IN" smtClean="0"/>
              <a:t>21-03-2021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11026767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23F443-B2DB-4653-BEC8-4942BABB97E0}" type="datetimeFigureOut">
              <a:rPr lang="en-IN" smtClean="0"/>
              <a:t>21-03-2021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1114274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23F443-B2DB-4653-BEC8-4942BABB97E0}" type="datetimeFigureOut">
              <a:rPr lang="en-IN" smtClean="0"/>
              <a:t>21-03-2021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27687310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23F443-B2DB-4653-BEC8-4942BABB97E0}" type="datetimeFigureOut">
              <a:rPr lang="en-IN" smtClean="0"/>
              <a:t>21-03-2021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836160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23F443-B2DB-4653-BEC8-4942BABB97E0}" type="datetimeFigureOut">
              <a:rPr lang="en-IN" smtClean="0"/>
              <a:t>21-03-2021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268082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23F443-B2DB-4653-BEC8-4942BABB97E0}" type="datetimeFigureOut">
              <a:rPr lang="en-IN" smtClean="0"/>
              <a:t>21-03-2021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3264634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23F443-B2DB-4653-BEC8-4942BABB97E0}" type="datetimeFigureOut">
              <a:rPr lang="en-IN" smtClean="0"/>
              <a:t>21-03-2021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3495128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23F443-B2DB-4653-BEC8-4942BABB97E0}" type="datetimeFigureOut">
              <a:rPr lang="en-IN" smtClean="0"/>
              <a:t>21-03-2021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2803624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23F443-B2DB-4653-BEC8-4942BABB97E0}" type="datetimeFigureOut">
              <a:rPr lang="en-IN" smtClean="0"/>
              <a:t>21-03-2021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3F4CD5-F51A-4BDF-B16C-54D357923CA8}" type="slidenum">
              <a:rPr lang="en-IN" smtClean="0"/>
              <a:t>‹#›</a:t>
            </a:fld>
            <a:endParaRPr lang="en-IN"/>
          </a:p>
        </p:txBody>
      </p:sp>
    </p:spTree>
    <p:extLst>
      <p:ext uri="{BB962C8B-B14F-4D97-AF65-F5344CB8AC3E}">
        <p14:creationId xmlns:p14="http://schemas.microsoft.com/office/powerpoint/2010/main" val="1696046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E23F443-B2DB-4653-BEC8-4942BABB97E0}" type="datetimeFigureOut">
              <a:rPr lang="en-IN" smtClean="0"/>
              <a:t>21-03-2021</a:t>
            </a:fld>
            <a:endParaRPr lang="en-IN"/>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IN"/>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DB3F4CD5-F51A-4BDF-B16C-54D357923CA8}" type="slidenum">
              <a:rPr lang="en-IN" smtClean="0"/>
              <a:t>‹#›</a:t>
            </a:fld>
            <a:endParaRPr lang="en-IN"/>
          </a:p>
        </p:txBody>
      </p:sp>
    </p:spTree>
    <p:extLst>
      <p:ext uri="{BB962C8B-B14F-4D97-AF65-F5344CB8AC3E}">
        <p14:creationId xmlns:p14="http://schemas.microsoft.com/office/powerpoint/2010/main" val="93700233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fif"/><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9.jfi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endParaRPr lang="en-IN" dirty="0"/>
          </a:p>
        </p:txBody>
      </p:sp>
      <p:sp>
        <p:nvSpPr>
          <p:cNvPr id="3" name="Subtitle 2"/>
          <p:cNvSpPr>
            <a:spLocks noGrp="1"/>
          </p:cNvSpPr>
          <p:nvPr>
            <p:ph type="subTitle" idx="1"/>
          </p:nvPr>
        </p:nvSpPr>
        <p:spPr/>
        <p:txBody>
          <a:bodyPr>
            <a:normAutofit/>
          </a:bodyPr>
          <a:lstStyle/>
          <a:p>
            <a:r>
              <a:rPr lang="en-IN" sz="2000" dirty="0"/>
              <a:t>                                                                            By Team:- The </a:t>
            </a:r>
            <a:r>
              <a:rPr lang="en-IN" sz="2000" dirty="0" err="1"/>
              <a:t>Pulverizers</a:t>
            </a:r>
            <a:endParaRPr lang="en-IN" sz="2000" dirty="0"/>
          </a:p>
        </p:txBody>
      </p:sp>
    </p:spTree>
    <p:extLst>
      <p:ext uri="{BB962C8B-B14F-4D97-AF65-F5344CB8AC3E}">
        <p14:creationId xmlns:p14="http://schemas.microsoft.com/office/powerpoint/2010/main" val="2422741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nodePh="1">
                                  <p:stCondLst>
                                    <p:cond delay="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DB779-CC4A-4DDD-AAD6-A2A583E6DDD6}"/>
              </a:ext>
            </a:extLst>
          </p:cNvPr>
          <p:cNvSpPr>
            <a:spLocks noGrp="1"/>
          </p:cNvSpPr>
          <p:nvPr>
            <p:ph type="title"/>
          </p:nvPr>
        </p:nvSpPr>
        <p:spPr>
          <a:xfrm>
            <a:off x="685800" y="685800"/>
            <a:ext cx="6345302" cy="697523"/>
          </a:xfrm>
        </p:spPr>
        <p:txBody>
          <a:bodyPr/>
          <a:lstStyle/>
          <a:p>
            <a:r>
              <a:rPr lang="en-US" dirty="0"/>
              <a:t> A VIRTUAL CHAT BOT</a:t>
            </a:r>
          </a:p>
        </p:txBody>
      </p:sp>
      <p:sp>
        <p:nvSpPr>
          <p:cNvPr id="4" name="Text Placeholder 3">
            <a:extLst>
              <a:ext uri="{FF2B5EF4-FFF2-40B4-BE49-F238E27FC236}">
                <a16:creationId xmlns:a16="http://schemas.microsoft.com/office/drawing/2014/main" id="{2DD5D680-B3BD-47D1-8C76-13D5A952A33B}"/>
              </a:ext>
            </a:extLst>
          </p:cNvPr>
          <p:cNvSpPr>
            <a:spLocks noGrp="1"/>
          </p:cNvSpPr>
          <p:nvPr>
            <p:ph type="body" sz="half" idx="2"/>
          </p:nvPr>
        </p:nvSpPr>
        <p:spPr>
          <a:xfrm>
            <a:off x="685801" y="1524000"/>
            <a:ext cx="6345301" cy="3547533"/>
          </a:xfrm>
        </p:spPr>
        <p:txBody>
          <a:bodyPr/>
          <a:lstStyle/>
          <a:p>
            <a:r>
              <a:rPr lang="en-US" b="0" i="0" dirty="0">
                <a:effectLst/>
                <a:latin typeface="Segoe UI" panose="020B0502040204020203" pitchFamily="34" charset="0"/>
              </a:rPr>
              <a:t>WE HAVE ALSO INCLUDED chatbots that can answer questions posed by our</a:t>
            </a:r>
            <a:r>
              <a:rPr lang="en-US" dirty="0">
                <a:latin typeface="Segoe UI" panose="020B0502040204020203" pitchFamily="34" charset="0"/>
              </a:rPr>
              <a:t> </a:t>
            </a:r>
            <a:r>
              <a:rPr lang="en-US" b="0" i="0" dirty="0">
                <a:effectLst/>
                <a:latin typeface="Segoe UI" panose="020B0502040204020203" pitchFamily="34" charset="0"/>
              </a:rPr>
              <a:t>visitors to your website.</a:t>
            </a:r>
          </a:p>
          <a:p>
            <a:r>
              <a:rPr lang="en-US" b="0" i="0" dirty="0">
                <a:effectLst/>
                <a:latin typeface="Segoe UI" panose="020B0502040204020203" pitchFamily="34" charset="0"/>
              </a:rPr>
              <a:t> </a:t>
            </a:r>
          </a:p>
          <a:p>
            <a:r>
              <a:rPr lang="en-US" dirty="0">
                <a:latin typeface="Segoe UI" panose="020B0502040204020203" pitchFamily="34" charset="0"/>
              </a:rPr>
              <a:t>WE ARE WORKING ON IT AND TRYING TO ADD NEW FEATURES IN IT SO THAT IT CAN OUR VISITORS TO SOLVE THEIR EACH AND EVERY QUERY.</a:t>
            </a:r>
          </a:p>
          <a:p>
            <a:endParaRPr lang="en-US" b="0" i="0" dirty="0">
              <a:effectLst/>
              <a:latin typeface="Segoe UI" panose="020B0502040204020203" pitchFamily="34" charset="0"/>
            </a:endParaRPr>
          </a:p>
        </p:txBody>
      </p:sp>
      <p:pic>
        <p:nvPicPr>
          <p:cNvPr id="6" name="Picture 5">
            <a:extLst>
              <a:ext uri="{FF2B5EF4-FFF2-40B4-BE49-F238E27FC236}">
                <a16:creationId xmlns:a16="http://schemas.microsoft.com/office/drawing/2014/main" id="{B1BF3177-4171-4569-BA2F-E6B468571C86}"/>
              </a:ext>
            </a:extLst>
          </p:cNvPr>
          <p:cNvPicPr>
            <a:picLocks noChangeAspect="1"/>
          </p:cNvPicPr>
          <p:nvPr/>
        </p:nvPicPr>
        <p:blipFill rotWithShape="1">
          <a:blip r:embed="rId2">
            <a:extLst>
              <a:ext uri="{28A0092B-C50C-407E-A947-70E740481C1C}">
                <a14:useLocalDpi xmlns:a14="http://schemas.microsoft.com/office/drawing/2010/main" val="0"/>
              </a:ext>
            </a:extLst>
          </a:blip>
          <a:srcRect l="-77" t="13323" r="1165" b="7329"/>
          <a:stretch/>
        </p:blipFill>
        <p:spPr>
          <a:xfrm>
            <a:off x="6834554" y="339970"/>
            <a:ext cx="4794738" cy="4994030"/>
          </a:xfrm>
          <a:prstGeom prst="rect">
            <a:avLst/>
          </a:prstGeom>
        </p:spPr>
      </p:pic>
    </p:spTree>
    <p:extLst>
      <p:ext uri="{BB962C8B-B14F-4D97-AF65-F5344CB8AC3E}">
        <p14:creationId xmlns:p14="http://schemas.microsoft.com/office/powerpoint/2010/main" val="7434578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59B55-AA12-46AF-846E-D677CFE9F6E9}"/>
              </a:ext>
            </a:extLst>
          </p:cNvPr>
          <p:cNvSpPr>
            <a:spLocks noGrp="1"/>
          </p:cNvSpPr>
          <p:nvPr>
            <p:ph type="title"/>
          </p:nvPr>
        </p:nvSpPr>
        <p:spPr>
          <a:xfrm>
            <a:off x="685800" y="685800"/>
            <a:ext cx="6345302" cy="615462"/>
          </a:xfrm>
        </p:spPr>
        <p:txBody>
          <a:bodyPr/>
          <a:lstStyle/>
          <a:p>
            <a:r>
              <a:rPr lang="en-US" dirty="0"/>
              <a:t>SELF INDEPENDDENT</a:t>
            </a:r>
          </a:p>
        </p:txBody>
      </p:sp>
      <p:sp>
        <p:nvSpPr>
          <p:cNvPr id="4" name="Text Placeholder 3">
            <a:extLst>
              <a:ext uri="{FF2B5EF4-FFF2-40B4-BE49-F238E27FC236}">
                <a16:creationId xmlns:a16="http://schemas.microsoft.com/office/drawing/2014/main" id="{7A3B21D9-150E-482B-9DA4-34A95AA9BDD4}"/>
              </a:ext>
            </a:extLst>
          </p:cNvPr>
          <p:cNvSpPr>
            <a:spLocks noGrp="1"/>
          </p:cNvSpPr>
          <p:nvPr>
            <p:ph type="body" sz="half" idx="2"/>
          </p:nvPr>
        </p:nvSpPr>
        <p:spPr>
          <a:xfrm>
            <a:off x="685801" y="1301262"/>
            <a:ext cx="6345301" cy="3770271"/>
          </a:xfrm>
        </p:spPr>
        <p:txBody>
          <a:bodyPr/>
          <a:lstStyle/>
          <a:p>
            <a:r>
              <a:rPr lang="en-US" dirty="0"/>
              <a:t>IF ANY VISITOR WANTS TO DEVELOP SKILLS OR IS FINDING A PLACE TO WORK SO THAT SHE CAN BE INDEPENDENT CAN FILLS HER DETAILS IN OUR PAGE AND HE WILL BE HELPING IN HER TO DEVELOP NEW SKILLS AND PROVIDE HER THE BEST JOB AS PER HER SKILLS.</a:t>
            </a:r>
          </a:p>
        </p:txBody>
      </p:sp>
      <p:pic>
        <p:nvPicPr>
          <p:cNvPr id="10" name="Picture 9">
            <a:extLst>
              <a:ext uri="{FF2B5EF4-FFF2-40B4-BE49-F238E27FC236}">
                <a16:creationId xmlns:a16="http://schemas.microsoft.com/office/drawing/2014/main" id="{529F1C66-59AC-43B0-9ABC-EC1BFB73CAC7}"/>
              </a:ext>
            </a:extLst>
          </p:cNvPr>
          <p:cNvPicPr>
            <a:picLocks noChangeAspect="1"/>
          </p:cNvPicPr>
          <p:nvPr/>
        </p:nvPicPr>
        <p:blipFill rotWithShape="1">
          <a:blip r:embed="rId2">
            <a:extLst>
              <a:ext uri="{28A0092B-C50C-407E-A947-70E740481C1C}">
                <a14:useLocalDpi xmlns:a14="http://schemas.microsoft.com/office/drawing/2010/main" val="0"/>
              </a:ext>
            </a:extLst>
          </a:blip>
          <a:srcRect t="13591" b="6447"/>
          <a:stretch/>
        </p:blipFill>
        <p:spPr>
          <a:xfrm>
            <a:off x="6981091" y="334108"/>
            <a:ext cx="4525108" cy="4507523"/>
          </a:xfrm>
          <a:prstGeom prst="rect">
            <a:avLst/>
          </a:prstGeom>
        </p:spPr>
      </p:pic>
    </p:spTree>
    <p:extLst>
      <p:ext uri="{BB962C8B-B14F-4D97-AF65-F5344CB8AC3E}">
        <p14:creationId xmlns:p14="http://schemas.microsoft.com/office/powerpoint/2010/main" val="28360010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437535" y="2967335"/>
            <a:ext cx="3316934" cy="1754326"/>
          </a:xfrm>
          <a:prstGeom prst="rect">
            <a:avLst/>
          </a:prstGeom>
          <a:noFill/>
        </p:spPr>
        <p:txBody>
          <a:bodyPr wrap="none" lIns="91440" tIns="45720" rIns="91440" bIns="45720">
            <a:spAutoFit/>
          </a:bodyPr>
          <a:lstStyle/>
          <a:p>
            <a:pPr algn="ctr"/>
            <a:r>
              <a:rPr lang="en-US" sz="5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THANK YOU </a:t>
            </a:r>
          </a:p>
          <a:p>
            <a:pPr algn="ctr"/>
            <a:r>
              <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sym typeface="Wingdings" panose="05000000000000000000" pitchFamily="2" charset="2"/>
              </a:rPr>
              <a:t></a:t>
            </a:r>
            <a:endPar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9510432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IN"/>
          </a:p>
        </p:txBody>
      </p:sp>
      <p:sp>
        <p:nvSpPr>
          <p:cNvPr id="3" name="Subtitle 2"/>
          <p:cNvSpPr>
            <a:spLocks noGrp="1"/>
          </p:cNvSpPr>
          <p:nvPr>
            <p:ph type="subTitle" idx="1"/>
          </p:nvPr>
        </p:nvSpPr>
        <p:spPr/>
        <p:txBody>
          <a:bodyPr/>
          <a:lstStyle/>
          <a:p>
            <a:endParaRPr lang="en-IN"/>
          </a:p>
        </p:txBody>
      </p:sp>
      <p:pic>
        <p:nvPicPr>
          <p:cNvPr id="4" name="Picture 3"/>
          <p:cNvPicPr>
            <a:picLocks noChangeAspect="1"/>
          </p:cNvPicPr>
          <p:nvPr/>
        </p:nvPicPr>
        <p:blipFill>
          <a:blip r:embed="rId2"/>
          <a:stretch>
            <a:fillRect/>
          </a:stretch>
        </p:blipFill>
        <p:spPr>
          <a:xfrm>
            <a:off x="823745" y="409279"/>
            <a:ext cx="10788152" cy="6068336"/>
          </a:xfrm>
          <a:prstGeom prst="rect">
            <a:avLst/>
          </a:prstGeom>
        </p:spPr>
      </p:pic>
    </p:spTree>
    <p:extLst>
      <p:ext uri="{BB962C8B-B14F-4D97-AF65-F5344CB8AC3E}">
        <p14:creationId xmlns:p14="http://schemas.microsoft.com/office/powerpoint/2010/main" val="1776862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265471" y="149326"/>
            <a:ext cx="11673074" cy="6566105"/>
          </a:xfrm>
          <a:prstGeom prst="rect">
            <a:avLst/>
          </a:prstGeom>
        </p:spPr>
      </p:pic>
    </p:spTree>
    <p:extLst>
      <p:ext uri="{BB962C8B-B14F-4D97-AF65-F5344CB8AC3E}">
        <p14:creationId xmlns:p14="http://schemas.microsoft.com/office/powerpoint/2010/main" val="3888586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383458"/>
            <a:ext cx="5400367" cy="1454307"/>
          </a:xfrm>
        </p:spPr>
        <p:txBody>
          <a:bodyPr>
            <a:normAutofit fontScale="90000"/>
          </a:bodyPr>
          <a:lstStyle/>
          <a:p>
            <a:r>
              <a:rPr lang="en-IN" dirty="0"/>
              <a:t>Problems faced </a:t>
            </a:r>
            <a:br>
              <a:rPr lang="en-IN" dirty="0"/>
            </a:br>
            <a:r>
              <a:rPr lang="en-IN" dirty="0"/>
              <a:t>by women</a:t>
            </a:r>
          </a:p>
        </p:txBody>
      </p:sp>
      <p:sp>
        <p:nvSpPr>
          <p:cNvPr id="3" name="Content Placeholder 2"/>
          <p:cNvSpPr>
            <a:spLocks noGrp="1"/>
          </p:cNvSpPr>
          <p:nvPr>
            <p:ph sz="quarter" idx="13"/>
          </p:nvPr>
        </p:nvSpPr>
        <p:spPr>
          <a:xfrm>
            <a:off x="685802" y="1710814"/>
            <a:ext cx="5832986" cy="3824748"/>
          </a:xfrm>
        </p:spPr>
        <p:txBody>
          <a:bodyPr>
            <a:normAutofit lnSpcReduction="10000"/>
          </a:bodyPr>
          <a:lstStyle/>
          <a:p>
            <a:r>
              <a:rPr lang="en-IN" dirty="0"/>
              <a:t>Women have been always under shadowed against men dowry</a:t>
            </a:r>
          </a:p>
          <a:p>
            <a:r>
              <a:rPr lang="en-IN" dirty="0"/>
              <a:t>In past years women were just used a toy to give birth to a child</a:t>
            </a:r>
          </a:p>
          <a:p>
            <a:r>
              <a:rPr lang="en-IN" dirty="0"/>
              <a:t>Women were not given respect , education and importance.</a:t>
            </a:r>
          </a:p>
          <a:p>
            <a:r>
              <a:rPr lang="en-IN" dirty="0"/>
              <a:t>Sati..</a:t>
            </a:r>
          </a:p>
          <a:p>
            <a:r>
              <a:rPr lang="en-IN" dirty="0"/>
              <a:t>Child </a:t>
            </a:r>
            <a:r>
              <a:rPr lang="en-IN" dirty="0" err="1"/>
              <a:t>marriges</a:t>
            </a:r>
            <a:r>
              <a:rPr lang="en-IN" dirty="0"/>
              <a:t>…</a:t>
            </a:r>
          </a:p>
          <a:p>
            <a:r>
              <a:rPr lang="en-IN" dirty="0"/>
              <a:t>Illiteracy…</a:t>
            </a:r>
          </a:p>
        </p:txBody>
      </p:sp>
      <p:pic>
        <p:nvPicPr>
          <p:cNvPr id="6" name="Picture 5"/>
          <p:cNvPicPr>
            <a:picLocks noChangeAspect="1"/>
          </p:cNvPicPr>
          <p:nvPr/>
        </p:nvPicPr>
        <p:blipFill>
          <a:blip r:embed="rId2"/>
          <a:stretch>
            <a:fillRect/>
          </a:stretch>
        </p:blipFill>
        <p:spPr>
          <a:xfrm>
            <a:off x="6351638" y="0"/>
            <a:ext cx="5840361" cy="6558116"/>
          </a:xfrm>
          <a:prstGeom prst="rect">
            <a:avLst/>
          </a:prstGeom>
        </p:spPr>
      </p:pic>
    </p:spTree>
    <p:extLst>
      <p:ext uri="{BB962C8B-B14F-4D97-AF65-F5344CB8AC3E}">
        <p14:creationId xmlns:p14="http://schemas.microsoft.com/office/powerpoint/2010/main" val="3067701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barn(inVertical)">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barn(inVertical)">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barn(inVertical)">
                                      <p:cBhvr>
                                        <p:cTn id="29" dur="500"/>
                                        <p:tgtEl>
                                          <p:spTgt spid="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barn(inVertical)">
                                      <p:cBhvr>
                                        <p:cTn id="34" dur="500"/>
                                        <p:tgtEl>
                                          <p:spTgt spid="3">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Effect transition="in" filter="barn(inVertical)">
                                      <p:cBhvr>
                                        <p:cTn id="39"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2" y="324466"/>
            <a:ext cx="4839928" cy="1513300"/>
          </a:xfrm>
        </p:spPr>
        <p:txBody>
          <a:bodyPr>
            <a:normAutofit fontScale="90000"/>
          </a:bodyPr>
          <a:lstStyle/>
          <a:p>
            <a:r>
              <a:rPr lang="en-IN" dirty="0"/>
              <a:t>Need for </a:t>
            </a:r>
            <a:br>
              <a:rPr lang="en-IN" dirty="0"/>
            </a:br>
            <a:r>
              <a:rPr lang="en-IN" dirty="0"/>
              <a:t>women empowerment	</a:t>
            </a:r>
          </a:p>
        </p:txBody>
      </p:sp>
      <p:sp>
        <p:nvSpPr>
          <p:cNvPr id="3" name="Content Placeholder 2"/>
          <p:cNvSpPr>
            <a:spLocks noGrp="1"/>
          </p:cNvSpPr>
          <p:nvPr>
            <p:ph sz="quarter" idx="13"/>
          </p:nvPr>
        </p:nvSpPr>
        <p:spPr>
          <a:xfrm>
            <a:off x="685801" y="1956620"/>
            <a:ext cx="5223386" cy="3417966"/>
          </a:xfrm>
        </p:spPr>
        <p:txBody>
          <a:bodyPr>
            <a:normAutofit fontScale="85000" lnSpcReduction="20000"/>
          </a:bodyPr>
          <a:lstStyle/>
          <a:p>
            <a:r>
              <a:rPr lang="en-IN" dirty="0"/>
              <a:t>In this contemporary world, women need to gain same amount of power that men have..</a:t>
            </a:r>
          </a:p>
          <a:p>
            <a:r>
              <a:rPr lang="en-IN" dirty="0"/>
              <a:t>Women should forget that men are holders of power.</a:t>
            </a:r>
          </a:p>
          <a:p>
            <a:r>
              <a:rPr lang="en-IN" dirty="0"/>
              <a:t>They are backbone of this society.</a:t>
            </a:r>
          </a:p>
          <a:p>
            <a:r>
              <a:rPr lang="en-IN" dirty="0"/>
              <a:t>Women should be empowered in different sections like </a:t>
            </a:r>
            <a:r>
              <a:rPr lang="en-IN" dirty="0" err="1"/>
              <a:t>education,politics</a:t>
            </a:r>
            <a:r>
              <a:rPr lang="en-IN" dirty="0"/>
              <a:t> work force and even more within their households</a:t>
            </a:r>
          </a:p>
          <a:p>
            <a:r>
              <a:rPr lang="en-IN" dirty="0"/>
              <a:t>They play the most important role of keeping the family together..</a:t>
            </a:r>
          </a:p>
        </p:txBody>
      </p:sp>
      <p:pic>
        <p:nvPicPr>
          <p:cNvPr id="4" name="Picture 3"/>
          <p:cNvPicPr>
            <a:picLocks noChangeAspect="1"/>
          </p:cNvPicPr>
          <p:nvPr/>
        </p:nvPicPr>
        <p:blipFill>
          <a:blip r:embed="rId2"/>
          <a:stretch>
            <a:fillRect/>
          </a:stretch>
        </p:blipFill>
        <p:spPr>
          <a:xfrm>
            <a:off x="5909187" y="0"/>
            <a:ext cx="5802167" cy="5697415"/>
          </a:xfrm>
          <a:prstGeom prst="rect">
            <a:avLst/>
          </a:prstGeom>
        </p:spPr>
      </p:pic>
    </p:spTree>
    <p:extLst>
      <p:ext uri="{BB962C8B-B14F-4D97-AF65-F5344CB8AC3E}">
        <p14:creationId xmlns:p14="http://schemas.microsoft.com/office/powerpoint/2010/main" val="3647394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2108" y="1517586"/>
            <a:ext cx="4093677" cy="2456442"/>
          </a:xfrm>
        </p:spPr>
        <p:txBody>
          <a:bodyPr>
            <a:normAutofit fontScale="90000"/>
          </a:bodyPr>
          <a:lstStyle/>
          <a:p>
            <a:r>
              <a:rPr lang="en-IN" dirty="0">
                <a:solidFill>
                  <a:schemeClr val="accent1">
                    <a:lumMod val="50000"/>
                  </a:schemeClr>
                </a:solidFill>
              </a:rPr>
              <a:t>Importance of women empowerment</a:t>
            </a:r>
          </a:p>
        </p:txBody>
      </p:sp>
      <p:sp>
        <p:nvSpPr>
          <p:cNvPr id="3" name="Content Placeholder 2"/>
          <p:cNvSpPr>
            <a:spLocks noGrp="1"/>
          </p:cNvSpPr>
          <p:nvPr>
            <p:ph idx="1"/>
          </p:nvPr>
        </p:nvSpPr>
        <p:spPr>
          <a:xfrm>
            <a:off x="5118447" y="803186"/>
            <a:ext cx="6281873" cy="2986936"/>
          </a:xfrm>
        </p:spPr>
        <p:txBody>
          <a:bodyPr/>
          <a:lstStyle/>
          <a:p>
            <a:r>
              <a:rPr lang="en-IN" dirty="0"/>
              <a:t>Women ARE leaders everywhere you look a </a:t>
            </a:r>
            <a:r>
              <a:rPr lang="en-IN" dirty="0" err="1"/>
              <a:t>ceo</a:t>
            </a:r>
            <a:r>
              <a:rPr lang="en-IN" dirty="0"/>
              <a:t> to housewife that holds together a home. Our country was built by women who stands alone.</a:t>
            </a:r>
          </a:p>
          <a:p>
            <a:r>
              <a:rPr lang="en-IN" dirty="0"/>
              <a:t>Empowered women can exert power to shape their families, </a:t>
            </a:r>
            <a:r>
              <a:rPr lang="en-IN" dirty="0" err="1"/>
              <a:t>ccommunities</a:t>
            </a:r>
            <a:r>
              <a:rPr lang="en-IN" dirty="0"/>
              <a:t> and countries.</a:t>
            </a:r>
          </a:p>
          <a:p>
            <a:r>
              <a:rPr lang="en-IN" dirty="0"/>
              <a:t>Women should be respected as well as her needs and aspirations as she can only give best to this society</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3391" y="3790122"/>
            <a:ext cx="5966929" cy="2133600"/>
          </a:xfrm>
          <a:prstGeom prst="rect">
            <a:avLst/>
          </a:prstGeom>
        </p:spPr>
      </p:pic>
    </p:spTree>
    <p:extLst>
      <p:ext uri="{BB962C8B-B14F-4D97-AF65-F5344CB8AC3E}">
        <p14:creationId xmlns:p14="http://schemas.microsoft.com/office/powerpoint/2010/main" val="1642405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barn(inVertical)">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Benefits to </a:t>
            </a:r>
            <a:r>
              <a:rPr lang="en-IN" dirty="0" err="1"/>
              <a:t>societyby</a:t>
            </a:r>
            <a:r>
              <a:rPr lang="en-IN" dirty="0"/>
              <a:t> our website  by women empowerment</a:t>
            </a:r>
          </a:p>
        </p:txBody>
      </p:sp>
      <p:sp>
        <p:nvSpPr>
          <p:cNvPr id="3" name="Content Placeholder 2"/>
          <p:cNvSpPr>
            <a:spLocks noGrp="1"/>
          </p:cNvSpPr>
          <p:nvPr>
            <p:ph sz="quarter" idx="13"/>
          </p:nvPr>
        </p:nvSpPr>
        <p:spPr/>
        <p:txBody>
          <a:bodyPr>
            <a:normAutofit lnSpcReduction="10000"/>
          </a:bodyPr>
          <a:lstStyle/>
          <a:p>
            <a:r>
              <a:rPr lang="en-IN" dirty="0"/>
              <a:t>Personal knowledge</a:t>
            </a:r>
          </a:p>
          <a:p>
            <a:r>
              <a:rPr lang="en-IN" dirty="0"/>
              <a:t>Self-independent</a:t>
            </a:r>
          </a:p>
          <a:p>
            <a:r>
              <a:rPr lang="en-IN" dirty="0"/>
              <a:t> personal power</a:t>
            </a:r>
          </a:p>
          <a:p>
            <a:r>
              <a:rPr lang="en-IN" dirty="0"/>
              <a:t> authenticity</a:t>
            </a:r>
          </a:p>
          <a:p>
            <a:r>
              <a:rPr lang="en-IN" dirty="0"/>
              <a:t>Creativity</a:t>
            </a:r>
          </a:p>
          <a:p>
            <a:r>
              <a:rPr lang="en-IN" dirty="0"/>
              <a:t>Economic independence</a:t>
            </a:r>
          </a:p>
          <a:p>
            <a:r>
              <a:rPr lang="en-IN" dirty="0"/>
              <a:t>Having political power in society</a:t>
            </a:r>
          </a:p>
        </p:txBody>
      </p:sp>
      <p:pic>
        <p:nvPicPr>
          <p:cNvPr id="5" name="Content Placeholder 4"/>
          <p:cNvPicPr>
            <a:picLocks noGrp="1" noChangeAspect="1"/>
          </p:cNvPicPr>
          <p:nvPr>
            <p:ph sz="quarter" idx="14"/>
          </p:nvPr>
        </p:nvPicPr>
        <p:blipFill>
          <a:blip r:embed="rId2">
            <a:extLst>
              <a:ext uri="{28A0092B-C50C-407E-A947-70E740481C1C}">
                <a14:useLocalDpi xmlns:a14="http://schemas.microsoft.com/office/drawing/2010/main" val="0"/>
              </a:ext>
            </a:extLst>
          </a:blip>
          <a:stretch>
            <a:fillRect/>
          </a:stretch>
        </p:blipFill>
        <p:spPr>
          <a:xfrm>
            <a:off x="7010400" y="1630017"/>
            <a:ext cx="3472070" cy="3843131"/>
          </a:xfrm>
        </p:spPr>
      </p:pic>
    </p:spTree>
    <p:extLst>
      <p:ext uri="{BB962C8B-B14F-4D97-AF65-F5344CB8AC3E}">
        <p14:creationId xmlns:p14="http://schemas.microsoft.com/office/powerpoint/2010/main" val="1505320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xEl>
                                              <p:pRg st="0" end="0"/>
                                            </p:txEl>
                                          </p:spTgt>
                                        </p:tgtEl>
                                        <p:attrNameLst>
                                          <p:attrName>style.visibility</p:attrName>
                                        </p:attrNameLst>
                                      </p:cBhvr>
                                      <p:to>
                                        <p:strVal val="visible"/>
                                      </p:to>
                                    </p:set>
                                    <p:animEffect transition="in" filter="fade">
                                      <p:cBhvr>
                                        <p:cTn id="18" dur="1000"/>
                                        <p:tgtEl>
                                          <p:spTgt spid="3">
                                            <p:txEl>
                                              <p:pRg st="0" end="0"/>
                                            </p:txEl>
                                          </p:spTgt>
                                        </p:tgtEl>
                                      </p:cBhvr>
                                    </p:animEffect>
                                    <p:anim calcmode="lin" valueType="num">
                                      <p:cBhvr>
                                        <p:cTn id="19"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Effect transition="in" filter="fade">
                                      <p:cBhvr>
                                        <p:cTn id="25" dur="1000"/>
                                        <p:tgtEl>
                                          <p:spTgt spid="3">
                                            <p:txEl>
                                              <p:pRg st="1" end="1"/>
                                            </p:txEl>
                                          </p:spTgt>
                                        </p:tgtEl>
                                      </p:cBhvr>
                                    </p:animEffect>
                                    <p:anim calcmode="lin" valueType="num">
                                      <p:cBhvr>
                                        <p:cTn id="26"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3">
                                            <p:txEl>
                                              <p:pRg st="2" end="2"/>
                                            </p:txEl>
                                          </p:spTgt>
                                        </p:tgtEl>
                                        <p:attrNameLst>
                                          <p:attrName>style.visibility</p:attrName>
                                        </p:attrNameLst>
                                      </p:cBhvr>
                                      <p:to>
                                        <p:strVal val="visible"/>
                                      </p:to>
                                    </p:set>
                                    <p:animEffect transition="in" filter="fade">
                                      <p:cBhvr>
                                        <p:cTn id="32" dur="1000"/>
                                        <p:tgtEl>
                                          <p:spTgt spid="3">
                                            <p:txEl>
                                              <p:pRg st="2" end="2"/>
                                            </p:txEl>
                                          </p:spTgt>
                                        </p:tgtEl>
                                      </p:cBhvr>
                                    </p:animEffect>
                                    <p:anim calcmode="lin" valueType="num">
                                      <p:cBhvr>
                                        <p:cTn id="3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animEffect transition="in" filter="fade">
                                      <p:cBhvr>
                                        <p:cTn id="39" dur="1000"/>
                                        <p:tgtEl>
                                          <p:spTgt spid="3">
                                            <p:txEl>
                                              <p:pRg st="3" end="3"/>
                                            </p:txEl>
                                          </p:spTgt>
                                        </p:tgtEl>
                                      </p:cBhvr>
                                    </p:animEffect>
                                    <p:anim calcmode="lin" valueType="num">
                                      <p:cBhvr>
                                        <p:cTn id="4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
                                            <p:txEl>
                                              <p:pRg st="4" end="4"/>
                                            </p:txEl>
                                          </p:spTgt>
                                        </p:tgtEl>
                                        <p:attrNameLst>
                                          <p:attrName>style.visibility</p:attrName>
                                        </p:attrNameLst>
                                      </p:cBhvr>
                                      <p:to>
                                        <p:strVal val="visible"/>
                                      </p:to>
                                    </p:set>
                                    <p:animEffect transition="in" filter="fade">
                                      <p:cBhvr>
                                        <p:cTn id="46" dur="1000"/>
                                        <p:tgtEl>
                                          <p:spTgt spid="3">
                                            <p:txEl>
                                              <p:pRg st="4" end="4"/>
                                            </p:txEl>
                                          </p:spTgt>
                                        </p:tgtEl>
                                      </p:cBhvr>
                                    </p:animEffect>
                                    <p:anim calcmode="lin" valueType="num">
                                      <p:cBhvr>
                                        <p:cTn id="4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
                                            <p:txEl>
                                              <p:pRg st="5" end="5"/>
                                            </p:txEl>
                                          </p:spTgt>
                                        </p:tgtEl>
                                        <p:attrNameLst>
                                          <p:attrName>style.visibility</p:attrName>
                                        </p:attrNameLst>
                                      </p:cBhvr>
                                      <p:to>
                                        <p:strVal val="visible"/>
                                      </p:to>
                                    </p:set>
                                    <p:animEffect transition="in" filter="fade">
                                      <p:cBhvr>
                                        <p:cTn id="53" dur="1000"/>
                                        <p:tgtEl>
                                          <p:spTgt spid="3">
                                            <p:txEl>
                                              <p:pRg st="5" end="5"/>
                                            </p:txEl>
                                          </p:spTgt>
                                        </p:tgtEl>
                                      </p:cBhvr>
                                    </p:animEffect>
                                    <p:anim calcmode="lin" valueType="num">
                                      <p:cBhvr>
                                        <p:cTn id="5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
                                            <p:txEl>
                                              <p:pRg st="6" end="6"/>
                                            </p:txEl>
                                          </p:spTgt>
                                        </p:tgtEl>
                                        <p:attrNameLst>
                                          <p:attrName>style.visibility</p:attrName>
                                        </p:attrNameLst>
                                      </p:cBhvr>
                                      <p:to>
                                        <p:strVal val="visible"/>
                                      </p:to>
                                    </p:set>
                                    <p:animEffect transition="in" filter="fade">
                                      <p:cBhvr>
                                        <p:cTn id="60" dur="1000"/>
                                        <p:tgtEl>
                                          <p:spTgt spid="3">
                                            <p:txEl>
                                              <p:pRg st="6" end="6"/>
                                            </p:txEl>
                                          </p:spTgt>
                                        </p:tgtEl>
                                      </p:cBhvr>
                                    </p:animEffect>
                                    <p:anim calcmode="lin" valueType="num">
                                      <p:cBhvr>
                                        <p:cTn id="61"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62"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56416" y="-1"/>
            <a:ext cx="11985523" cy="6607277"/>
          </a:xfrm>
          <a:prstGeom prst="rect">
            <a:avLst/>
          </a:prstGeom>
        </p:spPr>
      </p:pic>
      <p:sp>
        <p:nvSpPr>
          <p:cNvPr id="3" name="Content Placeholder 2"/>
          <p:cNvSpPr>
            <a:spLocks noGrp="1"/>
          </p:cNvSpPr>
          <p:nvPr>
            <p:ph sz="quarter" idx="13"/>
          </p:nvPr>
        </p:nvSpPr>
        <p:spPr/>
        <p:txBody>
          <a:bodyPr/>
          <a:lstStyle/>
          <a:p>
            <a:endParaRPr lang="en-IN" b="1" u="sng" dirty="0"/>
          </a:p>
          <a:p>
            <a:endParaRPr lang="en-IN" b="1" u="sng" dirty="0"/>
          </a:p>
          <a:p>
            <a:endParaRPr lang="en-IN" b="1" u="sng" dirty="0"/>
          </a:p>
        </p:txBody>
      </p:sp>
    </p:spTree>
    <p:extLst>
      <p:ext uri="{BB962C8B-B14F-4D97-AF65-F5344CB8AC3E}">
        <p14:creationId xmlns:p14="http://schemas.microsoft.com/office/powerpoint/2010/main" val="85427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Contributors of this project:-</a:t>
            </a:r>
          </a:p>
        </p:txBody>
      </p:sp>
      <p:sp>
        <p:nvSpPr>
          <p:cNvPr id="3" name="Text Placeholder 2"/>
          <p:cNvSpPr>
            <a:spLocks noGrp="1"/>
          </p:cNvSpPr>
          <p:nvPr>
            <p:ph type="body" idx="1"/>
          </p:nvPr>
        </p:nvSpPr>
        <p:spPr/>
        <p:txBody>
          <a:bodyPr/>
          <a:lstStyle/>
          <a:p>
            <a:r>
              <a:rPr lang="en-IN" dirty="0"/>
              <a:t>Team </a:t>
            </a:r>
            <a:r>
              <a:rPr lang="en-IN" dirty="0" err="1"/>
              <a:t>pulverizers</a:t>
            </a:r>
            <a:endParaRPr lang="en-IN" dirty="0"/>
          </a:p>
        </p:txBody>
      </p:sp>
      <p:sp>
        <p:nvSpPr>
          <p:cNvPr id="4" name="Content Placeholder 3"/>
          <p:cNvSpPr>
            <a:spLocks noGrp="1"/>
          </p:cNvSpPr>
          <p:nvPr>
            <p:ph sz="quarter" idx="13"/>
          </p:nvPr>
        </p:nvSpPr>
        <p:spPr/>
        <p:txBody>
          <a:bodyPr>
            <a:normAutofit fontScale="92500" lnSpcReduction="20000"/>
          </a:bodyPr>
          <a:lstStyle/>
          <a:p>
            <a:r>
              <a:rPr lang="en-IN" dirty="0"/>
              <a:t>1. Gaurav </a:t>
            </a:r>
            <a:r>
              <a:rPr lang="en-IN" dirty="0" err="1"/>
              <a:t>gupta</a:t>
            </a:r>
            <a:endParaRPr lang="en-IN" dirty="0"/>
          </a:p>
          <a:p>
            <a:r>
              <a:rPr lang="en-IN" dirty="0"/>
              <a:t>2. </a:t>
            </a:r>
            <a:r>
              <a:rPr lang="en-IN" dirty="0" err="1"/>
              <a:t>kashish</a:t>
            </a:r>
            <a:r>
              <a:rPr lang="en-IN" dirty="0"/>
              <a:t> </a:t>
            </a:r>
            <a:r>
              <a:rPr lang="en-IN" dirty="0" err="1"/>
              <a:t>choudhary</a:t>
            </a:r>
            <a:endParaRPr lang="en-IN" dirty="0"/>
          </a:p>
          <a:p>
            <a:r>
              <a:rPr lang="en-IN" dirty="0"/>
              <a:t>3. </a:t>
            </a:r>
            <a:r>
              <a:rPr lang="en-IN" dirty="0" err="1"/>
              <a:t>chandan</a:t>
            </a:r>
            <a:r>
              <a:rPr lang="en-IN" dirty="0"/>
              <a:t> </a:t>
            </a:r>
            <a:r>
              <a:rPr lang="en-IN" dirty="0" err="1"/>
              <a:t>sharma</a:t>
            </a:r>
            <a:endParaRPr lang="en-IN" dirty="0"/>
          </a:p>
          <a:p>
            <a:r>
              <a:rPr lang="en-IN" dirty="0"/>
              <a:t>4.tushar </a:t>
            </a:r>
            <a:r>
              <a:rPr lang="en-IN" dirty="0" err="1"/>
              <a:t>jain</a:t>
            </a:r>
            <a:endParaRPr lang="en-IN" dirty="0"/>
          </a:p>
          <a:p>
            <a:r>
              <a:rPr lang="en-IN" dirty="0"/>
              <a:t>5.prince </a:t>
            </a:r>
            <a:r>
              <a:rPr lang="en-IN" dirty="0" err="1"/>
              <a:t>sharma</a:t>
            </a:r>
            <a:r>
              <a:rPr lang="en-IN" dirty="0"/>
              <a:t> </a:t>
            </a:r>
          </a:p>
          <a:p>
            <a:r>
              <a:rPr lang="en-IN" dirty="0"/>
              <a:t>6.tarandeep </a:t>
            </a:r>
            <a:r>
              <a:rPr lang="en-IN" dirty="0" err="1"/>
              <a:t>singh</a:t>
            </a:r>
            <a:endParaRPr lang="en-IN" dirty="0"/>
          </a:p>
          <a:p>
            <a:endParaRPr lang="en-IN" dirty="0"/>
          </a:p>
        </p:txBody>
      </p:sp>
      <p:sp>
        <p:nvSpPr>
          <p:cNvPr id="5" name="Text Placeholder 4"/>
          <p:cNvSpPr>
            <a:spLocks noGrp="1"/>
          </p:cNvSpPr>
          <p:nvPr>
            <p:ph type="body" sz="quarter" idx="3"/>
          </p:nvPr>
        </p:nvSpPr>
        <p:spPr/>
        <p:txBody>
          <a:bodyPr/>
          <a:lstStyle/>
          <a:p>
            <a:r>
              <a:rPr lang="en-IN" dirty="0"/>
              <a:t>Tools used by the team :-</a:t>
            </a:r>
          </a:p>
        </p:txBody>
      </p:sp>
      <p:sp>
        <p:nvSpPr>
          <p:cNvPr id="6" name="Content Placeholder 5"/>
          <p:cNvSpPr>
            <a:spLocks noGrp="1"/>
          </p:cNvSpPr>
          <p:nvPr>
            <p:ph sz="quarter" idx="14"/>
          </p:nvPr>
        </p:nvSpPr>
        <p:spPr/>
        <p:txBody>
          <a:bodyPr/>
          <a:lstStyle/>
          <a:p>
            <a:r>
              <a:rPr lang="en-IN" dirty="0"/>
              <a:t>1.html</a:t>
            </a:r>
          </a:p>
          <a:p>
            <a:r>
              <a:rPr lang="en-IN" dirty="0"/>
              <a:t>2.css</a:t>
            </a:r>
          </a:p>
          <a:p>
            <a:r>
              <a:rPr lang="en-IN" dirty="0"/>
              <a:t>3.python</a:t>
            </a:r>
          </a:p>
          <a:p>
            <a:r>
              <a:rPr lang="en-IN" dirty="0"/>
              <a:t>4.vs code</a:t>
            </a:r>
          </a:p>
          <a:p>
            <a:r>
              <a:rPr lang="en-IN" dirty="0"/>
              <a:t>5.php with future possibilities</a:t>
            </a:r>
            <a:r>
              <a:rPr lang="en-IN" dirty="0">
                <a:sym typeface="Wingdings" panose="05000000000000000000" pitchFamily="2" charset="2"/>
              </a:rPr>
              <a:t>….</a:t>
            </a:r>
            <a:endParaRPr lang="en-IN" dirty="0"/>
          </a:p>
        </p:txBody>
      </p:sp>
    </p:spTree>
    <p:extLst>
      <p:ext uri="{BB962C8B-B14F-4D97-AF65-F5344CB8AC3E}">
        <p14:creationId xmlns:p14="http://schemas.microsoft.com/office/powerpoint/2010/main" val="1701717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fade">
                                      <p:cBhvr>
                                        <p:cTn id="17" dur="500"/>
                                        <p:tgtEl>
                                          <p:spTgt spid="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2" end="2"/>
                                            </p:txEl>
                                          </p:spTgt>
                                        </p:tgtEl>
                                        <p:attrNameLst>
                                          <p:attrName>style.visibility</p:attrName>
                                        </p:attrNameLst>
                                      </p:cBhvr>
                                      <p:to>
                                        <p:strVal val="visible"/>
                                      </p:to>
                                    </p:set>
                                    <p:animEffect transition="in" filter="fade">
                                      <p:cBhvr>
                                        <p:cTn id="32" dur="500"/>
                                        <p:tgtEl>
                                          <p:spTgt spid="4">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txEl>
                                              <p:pRg st="3" end="3"/>
                                            </p:txEl>
                                          </p:spTgt>
                                        </p:tgtEl>
                                        <p:attrNameLst>
                                          <p:attrName>style.visibility</p:attrName>
                                        </p:attrNameLst>
                                      </p:cBhvr>
                                      <p:to>
                                        <p:strVal val="visible"/>
                                      </p:to>
                                    </p:set>
                                    <p:animEffect transition="in" filter="fade">
                                      <p:cBhvr>
                                        <p:cTn id="37" dur="500"/>
                                        <p:tgtEl>
                                          <p:spTgt spid="4">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
                                            <p:txEl>
                                              <p:pRg st="4" end="4"/>
                                            </p:txEl>
                                          </p:spTgt>
                                        </p:tgtEl>
                                        <p:attrNameLst>
                                          <p:attrName>style.visibility</p:attrName>
                                        </p:attrNameLst>
                                      </p:cBhvr>
                                      <p:to>
                                        <p:strVal val="visible"/>
                                      </p:to>
                                    </p:set>
                                    <p:animEffect transition="in" filter="fade">
                                      <p:cBhvr>
                                        <p:cTn id="42" dur="500"/>
                                        <p:tgtEl>
                                          <p:spTgt spid="4">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4">
                                            <p:txEl>
                                              <p:pRg st="5" end="5"/>
                                            </p:txEl>
                                          </p:spTgt>
                                        </p:tgtEl>
                                        <p:attrNameLst>
                                          <p:attrName>style.visibility</p:attrName>
                                        </p:attrNameLst>
                                      </p:cBhvr>
                                      <p:to>
                                        <p:strVal val="visible"/>
                                      </p:to>
                                    </p:set>
                                    <p:animEffect transition="in" filter="fade">
                                      <p:cBhvr>
                                        <p:cTn id="47" dur="500"/>
                                        <p:tgtEl>
                                          <p:spTgt spid="4">
                                            <p:txEl>
                                              <p:pRg st="5" end="5"/>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0" end="0"/>
                                            </p:txEl>
                                          </p:spTgt>
                                        </p:tgtEl>
                                        <p:attrNameLst>
                                          <p:attrName>style.visibility</p:attrName>
                                        </p:attrNameLst>
                                      </p:cBhvr>
                                      <p:to>
                                        <p:strVal val="visible"/>
                                      </p:to>
                                    </p:set>
                                    <p:animEffect transition="in" filter="fade">
                                      <p:cBhvr>
                                        <p:cTn id="52" dur="500"/>
                                        <p:tgtEl>
                                          <p:spTgt spid="6">
                                            <p:txEl>
                                              <p:pRg st="0" end="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 end="1"/>
                                            </p:txEl>
                                          </p:spTgt>
                                        </p:tgtEl>
                                        <p:attrNameLst>
                                          <p:attrName>style.visibility</p:attrName>
                                        </p:attrNameLst>
                                      </p:cBhvr>
                                      <p:to>
                                        <p:strVal val="visible"/>
                                      </p:to>
                                    </p:set>
                                    <p:animEffect transition="in" filter="fade">
                                      <p:cBhvr>
                                        <p:cTn id="57" dur="500"/>
                                        <p:tgtEl>
                                          <p:spTgt spid="6">
                                            <p:txEl>
                                              <p:pRg st="1" end="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2" end="2"/>
                                            </p:txEl>
                                          </p:spTgt>
                                        </p:tgtEl>
                                        <p:attrNameLst>
                                          <p:attrName>style.visibility</p:attrName>
                                        </p:attrNameLst>
                                      </p:cBhvr>
                                      <p:to>
                                        <p:strVal val="visible"/>
                                      </p:to>
                                    </p:set>
                                    <p:animEffect transition="in" filter="fade">
                                      <p:cBhvr>
                                        <p:cTn id="62" dur="500"/>
                                        <p:tgtEl>
                                          <p:spTgt spid="6">
                                            <p:txEl>
                                              <p:pRg st="2" end="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6">
                                            <p:txEl>
                                              <p:pRg st="3" end="3"/>
                                            </p:txEl>
                                          </p:spTgt>
                                        </p:tgtEl>
                                        <p:attrNameLst>
                                          <p:attrName>style.visibility</p:attrName>
                                        </p:attrNameLst>
                                      </p:cBhvr>
                                      <p:to>
                                        <p:strVal val="visible"/>
                                      </p:to>
                                    </p:set>
                                    <p:animEffect transition="in" filter="fade">
                                      <p:cBhvr>
                                        <p:cTn id="67" dur="500"/>
                                        <p:tgtEl>
                                          <p:spTgt spid="6">
                                            <p:txEl>
                                              <p:pRg st="3" end="3"/>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6">
                                            <p:txEl>
                                              <p:pRg st="4" end="4"/>
                                            </p:txEl>
                                          </p:spTgt>
                                        </p:tgtEl>
                                        <p:attrNameLst>
                                          <p:attrName>style.visibility</p:attrName>
                                        </p:attrNameLst>
                                      </p:cBhvr>
                                      <p:to>
                                        <p:strVal val="visible"/>
                                      </p:to>
                                    </p:set>
                                    <p:animEffect transition="in" filter="fade">
                                      <p:cBhvr>
                                        <p:cTn id="72"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5" grpId="0" build="p"/>
      <p:bldP spid="6" grpId="0" build="p"/>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TM04033927[[fn=Main Event]]</Template>
  <TotalTime>99</TotalTime>
  <Words>372</Words>
  <Application>Microsoft Office PowerPoint</Application>
  <PresentationFormat>Widescreen</PresentationFormat>
  <Paragraphs>49</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Impact</vt:lpstr>
      <vt:lpstr>Segoe UI</vt:lpstr>
      <vt:lpstr>Main Event</vt:lpstr>
      <vt:lpstr>PowerPoint Presentation</vt:lpstr>
      <vt:lpstr>PowerPoint Presentation</vt:lpstr>
      <vt:lpstr>PowerPoint Presentation</vt:lpstr>
      <vt:lpstr>Problems faced  by women</vt:lpstr>
      <vt:lpstr>Need for  women empowerment </vt:lpstr>
      <vt:lpstr>Importance of women empowerment</vt:lpstr>
      <vt:lpstr>Benefits to societyby our website  by women empowerment</vt:lpstr>
      <vt:lpstr>PowerPoint Presentation</vt:lpstr>
      <vt:lpstr>Contributors of this project:-</vt:lpstr>
      <vt:lpstr> A VIRTUAL CHAT BOT</vt:lpstr>
      <vt:lpstr>SELF INDEPENDDENT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Is Women Empowerment Necessary ?</dc:title>
  <dc:creator>91978</dc:creator>
  <cp:lastModifiedBy>Pri Nce</cp:lastModifiedBy>
  <cp:revision>15</cp:revision>
  <dcterms:created xsi:type="dcterms:W3CDTF">2021-03-21T01:33:36Z</dcterms:created>
  <dcterms:modified xsi:type="dcterms:W3CDTF">2021-03-21T03:19:28Z</dcterms:modified>
</cp:coreProperties>
</file>

<file path=docProps/thumbnail.jpeg>
</file>